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8" r:id="rId44"/>
    <p:sldId id="329" r:id="rId45"/>
    <p:sldId id="330" r:id="rId46"/>
    <p:sldId id="327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9" r:id="rId65"/>
    <p:sldId id="348" r:id="rId66"/>
    <p:sldId id="350" r:id="rId67"/>
    <p:sldId id="352" r:id="rId68"/>
    <p:sldId id="353" r:id="rId69"/>
    <p:sldId id="354" r:id="rId70"/>
    <p:sldId id="359" r:id="rId71"/>
    <p:sldId id="360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3" r:id="rId81"/>
    <p:sldId id="374" r:id="rId82"/>
    <p:sldId id="375" r:id="rId83"/>
    <p:sldId id="376" r:id="rId84"/>
    <p:sldId id="377" r:id="rId85"/>
    <p:sldId id="37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8C48-9DD8-4C74-B687-9780E51CA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9E782-5A4C-4059-9CFA-BEE8C3A5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4B3C7-DBFC-425A-810C-4530139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2F39-AB7B-4AAB-BE32-B9D43ED4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66416-DC54-4C4F-869F-3C4E14D5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3947-3E5F-4889-B84F-CCAEC31B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CFF36-F4FF-4470-AFBF-803CC9B25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0895-FFC5-471D-8E85-2B03280B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35A5A-2A74-4971-89BE-01EE588E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B8252-840E-440F-B873-72E061B3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3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BD0F2-3385-4553-86E0-416750305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C8FAA-7266-4784-A5DC-2954A00FE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E91A-3A53-4780-8243-59C9ECCD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DCBF5-BB16-4EBD-A6D8-B469205C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F46CE-469F-49F9-A2ED-0E767D1A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F5A2-5B8A-41A8-BB52-DE833AE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C11D-7636-4F6C-968A-F2EF399E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C4514-0F35-464D-91DE-189165C5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D1C0-B192-4172-A8DA-C02C84C5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65FBA-5523-4287-B714-69DDDB40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5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528-BD52-43DE-BBC7-B9E2E121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3EA33-A43C-4983-9EBF-AA912087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04A1-6F95-4087-8132-2A745C04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3BB83-386C-489E-8EEE-C67D1232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D4D8-174D-4F4E-B082-CF79EC40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1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03F8-1C7E-46EC-B5F6-8F2186EE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679F-9858-4506-B9C9-3845C43C9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8CA7-D0EA-4025-9611-93AFDF7AE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8EC07-74EA-45B8-9748-1A611622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EDF02-B659-42A6-92EE-53D78C2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88BA-8D65-45B0-BAE0-6B4948A5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0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8EAD-F9A0-48C6-8F9C-553C2BEB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57D09-EB3A-4877-B635-6D28D02F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5F65F-491D-4FE3-82C0-1D953C8B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39992-F34C-4310-8C28-EE52F97FB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02667-C276-4077-86B7-B5ED147DC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606F3-5F4E-4ECB-A823-C5AC77FA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5F91A-CF21-4A2F-BF48-1143C71C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C6FD9-DD55-4039-A98D-E92615AB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5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F97D-BCDB-486D-94F3-9052D0AC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67B45-C86F-45BD-BF91-2C1C2BC2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F94E8-4A7D-4672-90DB-A087A6C2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067C6-5223-4864-B370-A4B1A54E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0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A2457-ABFA-4AC8-9B8A-7B4F7E4D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04D73-2D1A-4D8F-8744-786A8590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23BE-AECF-4551-8F34-943650F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E09-9D5B-4D9A-A8DB-F763CD8B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7930-8EA7-4E62-A429-C00A93E04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CCAD9-9321-4843-8BA0-07DBEE4D1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348B0-0B12-4FBB-A8C6-F8284700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82CFA-235F-4398-86A1-588D5407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84352-3BA6-4B60-8CB6-28D0E0FF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11D-5854-4CB4-8974-3A106054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1B1D2-139C-47B2-A580-8F6BA34F8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66DD7-0CC1-44D2-9898-87642D71E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DE6C6-00E1-4506-9A8A-BFECCB64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9360E-5904-4C2A-A1DC-29B68D16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6CC2-0E5E-4224-8D94-ACA976A6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697E1-A4FB-4BAA-B91D-4C82521F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3B7D2-3588-41A9-B428-6BA7F811B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7C791-2250-4479-91DB-F05E3C6D1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14BE-B96B-413C-9900-570FB8AD2100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A2F3-CF5A-439F-9D94-723125E45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E80CF-0F0E-42D6-9B32-423C7E437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8CDCB-312D-42C6-B9EA-0A25D987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1709F-B1C8-4120-869B-6E8D15D1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2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1D862-EFE7-4A0F-BC8A-328DA29B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9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640AB-F0D3-4279-B8CD-7D627798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0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112EF-AF2C-4059-B1B8-FEB804E8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D8E00-466D-4DD5-A52B-6593D8DA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AB29A-EE77-490C-82E9-E542B9A9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A4596-1F79-427C-9DD5-BB745FC7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5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C0C3F-085A-4A67-95E8-3814376A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C6DEA-117A-4E21-88D3-03EFBDA4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4C796-CF4D-44C3-988D-96726173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EE81E-4D2D-49CA-9089-33965455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9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137DD-DA7F-458E-9410-846D4EAB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04151-A456-43A8-9078-6FEAEF1E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02F48-A8B2-41E0-B05B-01324E76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8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586-CFD0-4D03-BE9B-3DA80F59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A4DBB-2995-4976-87E8-63FB2A10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38987-2A9C-47C5-95EE-E1D90490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5F30D-DB74-4B45-AE00-933BBC76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8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D39FA-FF30-436C-A18C-726C7C10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4A324-8086-4482-AD26-F868AFAE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8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586D6-226B-46B9-B728-14DB69AB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0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DF510-5D3B-4ED3-A475-485FB36E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0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B49D7-52A0-4F2C-AA52-2016822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7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C7780-E65D-4528-9C82-170E5A66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4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A8C80-5DC2-4A27-95AC-7EF556BC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B5F48-B713-46F0-B361-B3989666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4E362-CB1A-41C9-9915-1C140D71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47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F244D-F270-4E60-8C4C-C4FAA8C8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1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63E2A-499C-4043-AA4F-C9261F7E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20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19FC7-02E7-4ADB-8BB7-EBBE4624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4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06FFB-C5E4-4580-B011-956441E5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46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7DDB3-C1FC-4131-B2E6-D5491065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8BB6-FB8E-4F19-A043-F5936342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B9A42-9D14-48FB-86F4-EAC0E99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40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466FD-62CF-41E7-8C35-BF6B7BA9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44D40-9BD0-4FA3-A141-ABC8E8FB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F476D-1240-45CB-B08F-AFEA643B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1341A-4B84-4A0F-9CE7-E51C0841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7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1461F-3A47-427E-A54A-5FF1AC9A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43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EFE06-E05F-44DD-8A7C-2151EC8F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0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9276F-5A3C-44E2-B583-F2F31F3D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5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CB7CC-0F4E-4F33-99CE-671A100D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5014E-D3C3-4BEC-9F31-B5E9AE87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43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9F4F7-26D5-415C-957A-3F69F0A8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6A59A-B151-4D07-904D-902E05D42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1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880DB-687D-492B-8C5B-7DF0809F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48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998DA-B044-4CA9-84C4-29EECEC4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27860-D85F-4EA4-B330-B0090F78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75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C2BA3-30C2-45AA-B661-3F650AB7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51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BD03-38F0-4974-960E-F6971297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1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8F223A-260D-4BF4-AAD4-37E4C186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33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1AE92-4279-4132-A8D9-C341CD1A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59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76082-6F71-46E7-9131-17352353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16AE19-7F4F-44CA-A5FB-BEFA6210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19EF8-38AF-48EB-8151-93CC71D8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2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8F2AB-4566-4806-9F93-8264C992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1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8A184-9C3E-426C-B0CE-703C792C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1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4F892-5F5E-44B8-9759-9D42692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3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C109D-F8A4-4A08-8D6C-759AFA2D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3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089FE-802F-46D6-B0CC-A8DDA79E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8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E30B3-F5CD-4949-895A-3A69AB17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74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22AFB-0949-4225-B666-1E9B4362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7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99693-6229-4C10-BFCF-A19280FF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2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1B639-0E7A-4123-8E69-666F1623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68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E4E16-35BF-4F49-AF5B-BE98B635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4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42824-2081-47CC-8C50-03A53A82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6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4DB83-C8DE-4BAC-85BE-BC8F841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96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BA34E-92C0-4FAB-AB6F-CC126F17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9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A5E36-37FB-47D5-8A1B-C457F128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1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29C16-7FD5-4714-B3C7-AC47B924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3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3F65C-DF11-4E99-B392-40CB9662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864CC-1AB2-4E8A-BBE8-5C87AF52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801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25D0B-9790-4024-8F84-07281915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C383D-CD94-4712-9869-7B4080B2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F9CEF-7B48-4739-B062-DA8AB6A6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6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EE00-A5C9-4618-8B40-0EB5B493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7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2CC1D-8057-4C33-9055-52A22257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2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D131E-0877-4891-965D-C22DB822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3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46898-7CAF-4828-B567-D7D91629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4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5511B-00EF-43F5-88D5-40A65B2B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3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A4819-289E-432D-8AB6-B5F1223A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0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A9E35-0A14-4E08-AB41-A5843F40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07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6B426-4D08-499A-803D-8A6214CE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5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98B5B-AE84-4EC0-A246-1C131CFA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804BB-773F-4C9D-BACC-EE10F16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0</Words>
  <Application>Microsoft Office PowerPoint</Application>
  <PresentationFormat>Widescreen</PresentationFormat>
  <Paragraphs>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ASG</dc:creator>
  <cp:lastModifiedBy>ASG</cp:lastModifiedBy>
  <cp:revision>67</cp:revision>
  <dcterms:created xsi:type="dcterms:W3CDTF">2021-10-16T13:51:30Z</dcterms:created>
  <dcterms:modified xsi:type="dcterms:W3CDTF">2021-10-17T07:54:21Z</dcterms:modified>
</cp:coreProperties>
</file>